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75" r:id="rId2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15" autoAdjust="0"/>
    <p:restoredTop sz="87929" autoAdjust="0"/>
  </p:normalViewPr>
  <p:slideViewPr>
    <p:cSldViewPr>
      <p:cViewPr varScale="1">
        <p:scale>
          <a:sx n="75" d="100"/>
          <a:sy n="75" d="100"/>
        </p:scale>
        <p:origin x="157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6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2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94DA0A98-2AD0-472F-8777-E60833CEE435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378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B63EF978-DB3F-4704-8AA4-B77F61572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>
            <a:lvl1pPr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735" y="2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>
            <a:lvl1pPr algn="r"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21212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47" y="4387443"/>
            <a:ext cx="5609233" cy="4156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1830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b" anchorCtr="0" compatLnSpc="1">
            <a:prstTxWarp prst="textNoShape">
              <a:avLst/>
            </a:prstTxWarp>
          </a:bodyPr>
          <a:lstStyle>
            <a:lvl1pPr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735" y="8771830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b" anchorCtr="0" compatLnSpc="1">
            <a:prstTxWarp prst="textNoShape">
              <a:avLst/>
            </a:prstTxWarp>
          </a:bodyPr>
          <a:lstStyle>
            <a:lvl1pPr algn="r" defTabSz="923093">
              <a:defRPr sz="1100">
                <a:latin typeface="Arial" charset="0"/>
              </a:defRPr>
            </a:lvl1pPr>
          </a:lstStyle>
          <a:p>
            <a:fld id="{852237C4-BF96-4E80-B42C-D4AF7E851DD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5A0E14-2D95-47E4-B943-5DBDA35AF4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63752E-6C9A-4E27-B4E9-6B0CC60D80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0EAB65-1FD7-4D83-88A2-B8DC0C3C7F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80C6A-A409-4A38-A466-B617495E2B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AA9BDD-6C82-461D-8775-09401B2776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1FA7-1178-4368-81E4-7C27694930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8C9832-92E6-486A-8249-8A0D70D47B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9BF471-09BC-4892-A405-9C7938BDE1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536B48-D4F4-4915-817E-481BE11E38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C7E551-B4FB-4BD4-A1E2-04AC09280B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B4CFA9-F17B-4BC1-B083-5BDB278F7B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D83B7CF2-99BC-4865-AF9F-C9E2AA783A3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21088A-3386-44CE-A8DD-A63E7920FE8D}"/>
              </a:ext>
            </a:extLst>
          </p:cNvPr>
          <p:cNvSpPr txBox="1"/>
          <p:nvPr/>
        </p:nvSpPr>
        <p:spPr>
          <a:xfrm>
            <a:off x="1828800" y="1257482"/>
            <a:ext cx="5638800" cy="1295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Problems for practice on Friday:</a:t>
            </a:r>
          </a:p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1.33, 1.34, 1.36, 1.43, </a:t>
            </a:r>
            <a:r>
              <a:rPr lang="en-US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1.56, 1.61</a:t>
            </a:r>
            <a:r>
              <a:rPr lang="en-US" sz="2400" dirty="0"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 and 1.63</a:t>
            </a:r>
            <a:endParaRPr lang="en-US" sz="24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F32C13-6A27-41C6-8834-730E8CF2880F}"/>
              </a:ext>
            </a:extLst>
          </p:cNvPr>
          <p:cNvSpPr txBox="1"/>
          <p:nvPr/>
        </p:nvSpPr>
        <p:spPr>
          <a:xfrm>
            <a:off x="1295400" y="3429000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Next:</a:t>
            </a:r>
          </a:p>
          <a:p>
            <a:r>
              <a:rPr lang="en-US" sz="2400" dirty="0"/>
              <a:t>Conductivity, Viscosity and Diffusion</a:t>
            </a:r>
          </a:p>
          <a:p>
            <a:r>
              <a:rPr lang="en-US" sz="2400" dirty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158027141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1636</TotalTime>
  <Words>27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Rutgers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351     Thermal Physics      Spring 2009</dc:title>
  <dc:creator>Weida Wu</dc:creator>
  <cp:lastModifiedBy>Tariq Gilani</cp:lastModifiedBy>
  <cp:revision>64</cp:revision>
  <dcterms:created xsi:type="dcterms:W3CDTF">2008-12-22T02:42:35Z</dcterms:created>
  <dcterms:modified xsi:type="dcterms:W3CDTF">2022-02-07T14:38:19Z</dcterms:modified>
</cp:coreProperties>
</file>